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1"/>
  </p:sldMasterIdLst>
  <p:notesMasterIdLst>
    <p:notesMasterId r:id="rId13"/>
  </p:notesMasterIdLst>
  <p:handoutMasterIdLst>
    <p:handoutMasterId r:id="rId14"/>
  </p:handoutMasterIdLst>
  <p:sldIdLst>
    <p:sldId id="487" r:id="rId2"/>
    <p:sldId id="488" r:id="rId3"/>
    <p:sldId id="490" r:id="rId4"/>
    <p:sldId id="489" r:id="rId5"/>
    <p:sldId id="491" r:id="rId6"/>
    <p:sldId id="492" r:id="rId7"/>
    <p:sldId id="493" r:id="rId8"/>
    <p:sldId id="494" r:id="rId9"/>
    <p:sldId id="495" r:id="rId10"/>
    <p:sldId id="498" r:id="rId11"/>
    <p:sldId id="496" r:id="rId12"/>
  </p:sldIdLst>
  <p:sldSz cx="9144000" cy="5143500" type="screen16x9"/>
  <p:notesSz cx="6808788" cy="9940925"/>
  <p:defaultTextStyle>
    <a:defPPr>
      <a:defRPr lang="ru-RU"/>
    </a:defPPr>
    <a:lvl1pPr marL="0" algn="l" defTabSz="8157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7860" algn="l" defTabSz="8157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5720" algn="l" defTabSz="8157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3579" algn="l" defTabSz="8157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1440" algn="l" defTabSz="8157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39298" algn="l" defTabSz="8157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7159" algn="l" defTabSz="8157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5019" algn="l" defTabSz="8157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2878" algn="l" defTabSz="8157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0C0BF35-6FC2-458C-8B28-35BD0EE2FC75}">
          <p14:sldIdLst>
            <p14:sldId id="487"/>
            <p14:sldId id="488"/>
            <p14:sldId id="490"/>
            <p14:sldId id="489"/>
            <p14:sldId id="491"/>
            <p14:sldId id="492"/>
            <p14:sldId id="493"/>
            <p14:sldId id="494"/>
            <p14:sldId id="495"/>
            <p14:sldId id="498"/>
            <p14:sldId id="49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7" pos="1824">
          <p15:clr>
            <a:srgbClr val="A4A3A4"/>
          </p15:clr>
        </p15:guide>
        <p15:guide id="8" pos="6011">
          <p15:clr>
            <a:srgbClr val="A4A3A4"/>
          </p15:clr>
        </p15:guide>
        <p15:guide id="9" pos="6457">
          <p15:clr>
            <a:srgbClr val="A4A3A4"/>
          </p15:clr>
        </p15:guide>
        <p15:guide id="10" pos="6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B1F45-414B-4DA7-80DA-79F1F848A530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6D30B-9E2D-4C2A-B1BE-297B10D94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195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6C0EE-C8E4-4821-8C72-E2B2BB9D45B9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6EA27-1D6D-4069-9D67-249F90FB6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037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3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7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5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3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0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4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1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6787-ADBB-445C-9EED-D980856CCE5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071"/>
            <a:ext cx="9142642" cy="5141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445611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79620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98437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61" y="1436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9" y="1205156"/>
            <a:ext cx="7320689" cy="3621940"/>
          </a:xfrm>
        </p:spPr>
        <p:txBody>
          <a:bodyPr/>
          <a:lstStyle>
            <a:lvl1pPr marL="284304" indent="0">
              <a:buFontTx/>
              <a:buNone/>
              <a:defRPr b="1">
                <a:latin typeface="+mj-lt"/>
              </a:defRPr>
            </a:lvl1pPr>
            <a:lvl2pPr marL="281821" indent="2485">
              <a:defRPr>
                <a:latin typeface="+mj-lt"/>
              </a:defRPr>
            </a:lvl2pPr>
            <a:lvl3pPr marL="491634" indent="-203606">
              <a:tabLst/>
              <a:defRPr>
                <a:latin typeface="+mj-lt"/>
              </a:defRPr>
            </a:lvl3pPr>
            <a:lvl4pPr marL="0" indent="281821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10"/>
            <a:ext cx="923618" cy="282640"/>
          </a:xfrm>
          <a:prstGeom prst="rect">
            <a:avLst/>
          </a:prstGeom>
          <a:noFill/>
        </p:spPr>
        <p:txBody>
          <a:bodyPr wrap="square" lIns="71511" tIns="35755" rIns="71511" bIns="35755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5" y="375805"/>
            <a:ext cx="7337192" cy="829352"/>
          </a:xfrm>
        </p:spPr>
        <p:txBody>
          <a:bodyPr/>
          <a:lstStyle>
            <a:lvl1pPr marL="0" marR="0" indent="0" defTabSz="8157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57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" y="35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9" y="1205156"/>
            <a:ext cx="7320689" cy="3621940"/>
          </a:xfrm>
        </p:spPr>
        <p:txBody>
          <a:bodyPr/>
          <a:lstStyle>
            <a:lvl1pPr marL="284304" indent="0">
              <a:buFontTx/>
              <a:buNone/>
              <a:defRPr b="1">
                <a:latin typeface="+mj-lt"/>
              </a:defRPr>
            </a:lvl1pPr>
            <a:lvl2pPr marL="284304" indent="0">
              <a:defRPr>
                <a:latin typeface="+mj-lt"/>
              </a:defRPr>
            </a:lvl2pPr>
            <a:lvl3pPr marL="491634" indent="-203606">
              <a:defRPr>
                <a:latin typeface="+mj-lt"/>
              </a:defRPr>
            </a:lvl3pPr>
            <a:lvl4pPr marL="0" indent="281821">
              <a:defRPr>
                <a:latin typeface="+mj-lt"/>
              </a:defRPr>
            </a:lvl4pPr>
            <a:lvl5pPr marL="1122316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6" y="375805"/>
            <a:ext cx="7337901" cy="829352"/>
          </a:xfrm>
        </p:spPr>
        <p:txBody>
          <a:bodyPr/>
          <a:lstStyle>
            <a:lvl1pPr marL="0" marR="0" indent="0" defTabSz="8157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57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" y="0"/>
            <a:ext cx="9142643" cy="514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38574E58-FEC3-4A59-9E65-AA0995FB22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81529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436"/>
            <a:ext cx="9142643" cy="51417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5926640" y="3845308"/>
            <a:ext cx="923618" cy="282640"/>
          </a:xfrm>
          <a:prstGeom prst="rect">
            <a:avLst/>
          </a:prstGeom>
          <a:noFill/>
        </p:spPr>
        <p:txBody>
          <a:bodyPr wrap="square" lIns="71536" tIns="35768" rIns="71536" bIns="35768" rtlCol="0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30326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1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77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54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31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086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3857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629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401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17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"/>
            <a:ext cx="9142643" cy="5141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167270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988" y="1322785"/>
            <a:ext cx="4735512" cy="374332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22907" y="1322785"/>
            <a:ext cx="4735513" cy="374332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7" y="1434"/>
            <a:ext cx="9142643" cy="5141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707705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7716" indent="0">
              <a:buNone/>
              <a:defRPr sz="1800" b="1"/>
            </a:lvl2pPr>
            <a:lvl3pPr marL="815432" indent="0">
              <a:buNone/>
              <a:defRPr sz="1600" b="1"/>
            </a:lvl3pPr>
            <a:lvl4pPr marL="1223147" indent="0">
              <a:buNone/>
              <a:defRPr sz="1400" b="1"/>
            </a:lvl4pPr>
            <a:lvl5pPr marL="1630864" indent="0">
              <a:buNone/>
              <a:defRPr sz="1400" b="1"/>
            </a:lvl5pPr>
            <a:lvl6pPr marL="2038579" indent="0">
              <a:buNone/>
              <a:defRPr sz="1400" b="1"/>
            </a:lvl6pPr>
            <a:lvl7pPr marL="2446296" indent="0">
              <a:buNone/>
              <a:defRPr sz="1400" b="1"/>
            </a:lvl7pPr>
            <a:lvl8pPr marL="2854012" indent="0">
              <a:buNone/>
              <a:defRPr sz="1400" b="1"/>
            </a:lvl8pPr>
            <a:lvl9pPr marL="3261727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7716" indent="0">
              <a:buNone/>
              <a:defRPr sz="1800" b="1"/>
            </a:lvl2pPr>
            <a:lvl3pPr marL="815432" indent="0">
              <a:buNone/>
              <a:defRPr sz="1600" b="1"/>
            </a:lvl3pPr>
            <a:lvl4pPr marL="1223147" indent="0">
              <a:buNone/>
              <a:defRPr sz="1400" b="1"/>
            </a:lvl4pPr>
            <a:lvl5pPr marL="1630864" indent="0">
              <a:buNone/>
              <a:defRPr sz="1400" b="1"/>
            </a:lvl5pPr>
            <a:lvl6pPr marL="2038579" indent="0">
              <a:buNone/>
              <a:defRPr sz="1400" b="1"/>
            </a:lvl6pPr>
            <a:lvl7pPr marL="2446296" indent="0">
              <a:buNone/>
              <a:defRPr sz="1400" b="1"/>
            </a:lvl7pPr>
            <a:lvl8pPr marL="2854012" indent="0">
              <a:buNone/>
              <a:defRPr sz="1400" b="1"/>
            </a:lvl8pPr>
            <a:lvl9pPr marL="3261727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81881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7" y="1434"/>
            <a:ext cx="9142643" cy="5141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854019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22670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7716" indent="0">
              <a:buNone/>
              <a:defRPr sz="1100"/>
            </a:lvl2pPr>
            <a:lvl3pPr marL="815432" indent="0">
              <a:buNone/>
              <a:defRPr sz="900"/>
            </a:lvl3pPr>
            <a:lvl4pPr marL="1223147" indent="0">
              <a:buNone/>
              <a:defRPr sz="800"/>
            </a:lvl4pPr>
            <a:lvl5pPr marL="1630864" indent="0">
              <a:buNone/>
              <a:defRPr sz="800"/>
            </a:lvl5pPr>
            <a:lvl6pPr marL="2038579" indent="0">
              <a:buNone/>
              <a:defRPr sz="800"/>
            </a:lvl6pPr>
            <a:lvl7pPr marL="2446296" indent="0">
              <a:buNone/>
              <a:defRPr sz="800"/>
            </a:lvl7pPr>
            <a:lvl8pPr marL="2854012" indent="0">
              <a:buNone/>
              <a:defRPr sz="800"/>
            </a:lvl8pPr>
            <a:lvl9pPr marL="3261727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51969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7716" indent="0">
              <a:buNone/>
              <a:defRPr sz="2500"/>
            </a:lvl2pPr>
            <a:lvl3pPr marL="815432" indent="0">
              <a:buNone/>
              <a:defRPr sz="2100"/>
            </a:lvl3pPr>
            <a:lvl4pPr marL="1223147" indent="0">
              <a:buNone/>
              <a:defRPr sz="1800"/>
            </a:lvl4pPr>
            <a:lvl5pPr marL="1630864" indent="0">
              <a:buNone/>
              <a:defRPr sz="1800"/>
            </a:lvl5pPr>
            <a:lvl6pPr marL="2038579" indent="0">
              <a:buNone/>
              <a:defRPr sz="1800"/>
            </a:lvl6pPr>
            <a:lvl7pPr marL="2446296" indent="0">
              <a:buNone/>
              <a:defRPr sz="1800"/>
            </a:lvl7pPr>
            <a:lvl8pPr marL="2854012" indent="0">
              <a:buNone/>
              <a:defRPr sz="1800"/>
            </a:lvl8pPr>
            <a:lvl9pPr marL="3261727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7716" indent="0">
              <a:buNone/>
              <a:defRPr sz="1100"/>
            </a:lvl2pPr>
            <a:lvl3pPr marL="815432" indent="0">
              <a:buNone/>
              <a:defRPr sz="900"/>
            </a:lvl3pPr>
            <a:lvl4pPr marL="1223147" indent="0">
              <a:buNone/>
              <a:defRPr sz="800"/>
            </a:lvl4pPr>
            <a:lvl5pPr marL="1630864" indent="0">
              <a:buNone/>
              <a:defRPr sz="800"/>
            </a:lvl5pPr>
            <a:lvl6pPr marL="2038579" indent="0">
              <a:buNone/>
              <a:defRPr sz="800"/>
            </a:lvl6pPr>
            <a:lvl7pPr marL="2446296" indent="0">
              <a:buNone/>
              <a:defRPr sz="800"/>
            </a:lvl7pPr>
            <a:lvl8pPr marL="2854012" indent="0">
              <a:buNone/>
              <a:defRPr sz="800"/>
            </a:lvl8pPr>
            <a:lvl9pPr marL="3261727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82425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81544" tIns="40772" rIns="81544" bIns="4077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81544" tIns="40772" rIns="81544" bIns="4077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8"/>
            <a:ext cx="2133600" cy="273844"/>
          </a:xfrm>
          <a:prstGeom prst="rect">
            <a:avLst/>
          </a:prstGeom>
        </p:spPr>
        <p:txBody>
          <a:bodyPr vert="horz" lIns="81544" tIns="40772" rIns="81544" bIns="40772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8"/>
            <a:ext cx="2895600" cy="273844"/>
          </a:xfrm>
          <a:prstGeom prst="rect">
            <a:avLst/>
          </a:prstGeom>
        </p:spPr>
        <p:txBody>
          <a:bodyPr vert="horz" lIns="81544" tIns="40772" rIns="81544" bIns="40772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81544" tIns="40772" rIns="81544" bIns="40772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44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650" r:id="rId12"/>
    <p:sldLayoutId id="2147483661" r:id="rId13"/>
    <p:sldLayoutId id="2147483664" r:id="rId14"/>
  </p:sldLayoutIdLst>
  <p:transition spd="slow">
    <p:push dir="u"/>
  </p:transition>
  <p:hf hdr="0" ftr="0" dt="0"/>
  <p:txStyles>
    <p:titleStyle>
      <a:lvl1pPr algn="ctr" defTabSz="81543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786" indent="-305786" algn="l" defTabSz="8154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2538" indent="-254825" algn="l" defTabSz="815432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9290" indent="-203858" algn="l" defTabSz="8154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7006" indent="-203858" algn="l" defTabSz="815432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4721" indent="-203858" algn="l" defTabSz="815432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2438" indent="-203858" algn="l" defTabSz="8154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0153" indent="-203858" algn="l" defTabSz="8154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7870" indent="-203858" algn="l" defTabSz="8154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5586" indent="-203858" algn="l" defTabSz="8154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543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716" algn="l" defTabSz="81543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432" algn="l" defTabSz="81543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3147" algn="l" defTabSz="81543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0864" algn="l" defTabSz="81543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8579" algn="l" defTabSz="81543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6296" algn="l" defTabSz="81543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4012" algn="l" defTabSz="81543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1727" algn="l" defTabSz="81543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7" name="Номер слайда 4"/>
          <p:cNvSpPr txBox="1">
            <a:spLocks/>
          </p:cNvSpPr>
          <p:nvPr/>
        </p:nvSpPr>
        <p:spPr>
          <a:xfrm>
            <a:off x="7010400" y="4869353"/>
            <a:ext cx="2133600" cy="273844"/>
          </a:xfrm>
          <a:prstGeom prst="rect">
            <a:avLst/>
          </a:prstGeom>
        </p:spPr>
        <p:txBody>
          <a:bodyPr vert="horz" lIns="81544" tIns="40772" rIns="81544" bIns="40772" rtlCol="0" anchor="ctr"/>
          <a:lstStyle>
            <a:defPPr>
              <a:defRPr lang="ru-RU"/>
            </a:defPPr>
            <a:lvl1pPr marL="0" algn="r" defTabSz="81572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86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72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357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44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929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715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501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287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0E89E6-FE54-4E13-859C-1FA908D70D39}" type="slidenum">
              <a:rPr lang="ru-RU" sz="1600" smtClean="0">
                <a:solidFill>
                  <a:schemeClr val="tx1"/>
                </a:solidFill>
              </a:rPr>
              <a:pPr/>
              <a:t>1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3735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47" name="Rectangle 15"/>
          <p:cNvSpPr>
            <a:spLocks noChangeArrowheads="1"/>
          </p:cNvSpPr>
          <p:nvPr/>
        </p:nvSpPr>
        <p:spPr bwMode="auto">
          <a:xfrm>
            <a:off x="446506" y="1039420"/>
            <a:ext cx="5608637" cy="2300288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lIns="81560" tIns="40780" rIns="81560" bIns="40780"/>
          <a:lstStyle/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1987" y="2842052"/>
            <a:ext cx="1003192" cy="440847"/>
          </a:xfrm>
          <a:prstGeom prst="rect">
            <a:avLst/>
          </a:prstGeom>
        </p:spPr>
        <p:txBody>
          <a:bodyPr vert="horz" wrap="none" lIns="81601" tIns="40801" rIns="81601" bIns="40801" rtlCol="0" anchor="ctr">
            <a:normAutofit/>
          </a:bodyPr>
          <a:lstStyle/>
          <a:p>
            <a:pPr>
              <a:spcBef>
                <a:spcPct val="0"/>
              </a:spcBef>
            </a:pPr>
            <a:endParaRPr lang="ru-RU" sz="14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6" name="Номер слайда 4"/>
          <p:cNvSpPr txBox="1">
            <a:spLocks/>
          </p:cNvSpPr>
          <p:nvPr/>
        </p:nvSpPr>
        <p:spPr>
          <a:xfrm>
            <a:off x="7010400" y="4869353"/>
            <a:ext cx="2133600" cy="273844"/>
          </a:xfrm>
          <a:prstGeom prst="rect">
            <a:avLst/>
          </a:prstGeom>
        </p:spPr>
        <p:txBody>
          <a:bodyPr vert="horz" lIns="81544" tIns="40772" rIns="81544" bIns="40772" rtlCol="0" anchor="ctr"/>
          <a:lstStyle>
            <a:defPPr>
              <a:defRPr lang="ru-RU"/>
            </a:defPPr>
            <a:lvl1pPr marL="0" algn="r" defTabSz="81572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86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72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357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44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929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715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501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287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0E89E6-FE54-4E13-859C-1FA908D70D39}" type="slidenum">
              <a:rPr lang="ru-RU" sz="1600" smtClean="0">
                <a:solidFill>
                  <a:schemeClr val="tx1"/>
                </a:solidFill>
              </a:rPr>
              <a:pPr/>
              <a:t>10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59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47" name="Rectangle 15"/>
          <p:cNvSpPr>
            <a:spLocks noChangeArrowheads="1"/>
          </p:cNvSpPr>
          <p:nvPr/>
        </p:nvSpPr>
        <p:spPr bwMode="auto">
          <a:xfrm>
            <a:off x="446506" y="1039420"/>
            <a:ext cx="5608637" cy="2300288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lIns="81560" tIns="40780" rIns="81560" bIns="40780"/>
          <a:lstStyle/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1987" y="2842052"/>
            <a:ext cx="1003192" cy="440847"/>
          </a:xfrm>
          <a:prstGeom prst="rect">
            <a:avLst/>
          </a:prstGeom>
        </p:spPr>
        <p:txBody>
          <a:bodyPr vert="horz" wrap="none" lIns="81601" tIns="40801" rIns="81601" bIns="40801" rtlCol="0" anchor="ctr">
            <a:normAutofit/>
          </a:bodyPr>
          <a:lstStyle/>
          <a:p>
            <a:pPr>
              <a:spcBef>
                <a:spcPct val="0"/>
              </a:spcBef>
            </a:pPr>
            <a:endParaRPr lang="ru-RU" sz="14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6" name="Номер слайда 4"/>
          <p:cNvSpPr txBox="1">
            <a:spLocks/>
          </p:cNvSpPr>
          <p:nvPr/>
        </p:nvSpPr>
        <p:spPr>
          <a:xfrm>
            <a:off x="7010400" y="4869353"/>
            <a:ext cx="2133600" cy="273844"/>
          </a:xfrm>
          <a:prstGeom prst="rect">
            <a:avLst/>
          </a:prstGeom>
        </p:spPr>
        <p:txBody>
          <a:bodyPr vert="horz" lIns="81544" tIns="40772" rIns="81544" bIns="40772" rtlCol="0" anchor="ctr"/>
          <a:lstStyle>
            <a:defPPr>
              <a:defRPr lang="ru-RU"/>
            </a:defPPr>
            <a:lvl1pPr marL="0" algn="r" defTabSz="81572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86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72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357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44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929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715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501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287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0E89E6-FE54-4E13-859C-1FA908D70D39}" type="slidenum">
              <a:rPr lang="ru-RU" sz="1600" smtClean="0">
                <a:solidFill>
                  <a:schemeClr val="tx1"/>
                </a:solidFill>
              </a:rPr>
              <a:pPr/>
              <a:t>11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395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04070" y="4834457"/>
            <a:ext cx="2133600" cy="273844"/>
          </a:xfrm>
        </p:spPr>
        <p:txBody>
          <a:bodyPr/>
          <a:lstStyle/>
          <a:p>
            <a:fld id="{E20E89E6-FE54-4E13-859C-1FA908D70D39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"/>
            <a:ext cx="9144000" cy="5142895"/>
          </a:xfrm>
          <a:prstGeom prst="rect">
            <a:avLst/>
          </a:prstGeom>
        </p:spPr>
      </p:pic>
      <p:sp>
        <p:nvSpPr>
          <p:cNvPr id="7" name="Номер слайда 4"/>
          <p:cNvSpPr txBox="1">
            <a:spLocks/>
          </p:cNvSpPr>
          <p:nvPr/>
        </p:nvSpPr>
        <p:spPr>
          <a:xfrm>
            <a:off x="7010400" y="4869353"/>
            <a:ext cx="2133600" cy="273844"/>
          </a:xfrm>
          <a:prstGeom prst="rect">
            <a:avLst/>
          </a:prstGeom>
        </p:spPr>
        <p:txBody>
          <a:bodyPr vert="horz" lIns="81544" tIns="40772" rIns="81544" bIns="40772" rtlCol="0" anchor="ctr"/>
          <a:lstStyle>
            <a:defPPr>
              <a:defRPr lang="ru-RU"/>
            </a:defPPr>
            <a:lvl1pPr marL="0" algn="r" defTabSz="81572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86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72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357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44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929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715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501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287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0E89E6-FE54-4E13-859C-1FA908D70D39}" type="slidenum">
              <a:rPr lang="ru-RU" sz="1600" smtClean="0">
                <a:solidFill>
                  <a:schemeClr val="tx1"/>
                </a:solidFill>
              </a:rPr>
              <a:pPr/>
              <a:t>2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6464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88224" y="4761461"/>
            <a:ext cx="2133600" cy="273844"/>
          </a:xfrm>
        </p:spPr>
        <p:txBody>
          <a:bodyPr/>
          <a:lstStyle/>
          <a:p>
            <a:fld id="{E20E89E6-FE54-4E13-859C-1FA908D70D3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Номер слайда 4"/>
          <p:cNvSpPr txBox="1">
            <a:spLocks/>
          </p:cNvSpPr>
          <p:nvPr/>
        </p:nvSpPr>
        <p:spPr>
          <a:xfrm>
            <a:off x="7010400" y="4869353"/>
            <a:ext cx="2133600" cy="273844"/>
          </a:xfrm>
          <a:prstGeom prst="rect">
            <a:avLst/>
          </a:prstGeom>
        </p:spPr>
        <p:txBody>
          <a:bodyPr vert="horz" lIns="81544" tIns="40772" rIns="81544" bIns="40772" rtlCol="0" anchor="ctr"/>
          <a:lstStyle>
            <a:defPPr>
              <a:defRPr lang="ru-RU"/>
            </a:defPPr>
            <a:lvl1pPr marL="0" algn="r" defTabSz="81572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86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72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357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44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929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715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501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287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0E89E6-FE54-4E13-859C-1FA908D70D39}" type="slidenum">
              <a:rPr lang="ru-RU" sz="1600" smtClean="0">
                <a:solidFill>
                  <a:schemeClr val="tx1"/>
                </a:solidFill>
              </a:rPr>
              <a:pPr/>
              <a:t>3</a:t>
            </a:fld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6" name="Номер слайда 4"/>
          <p:cNvSpPr txBox="1">
            <a:spLocks/>
          </p:cNvSpPr>
          <p:nvPr/>
        </p:nvSpPr>
        <p:spPr>
          <a:xfrm>
            <a:off x="7010400" y="4884831"/>
            <a:ext cx="2133600" cy="273844"/>
          </a:xfrm>
          <a:prstGeom prst="rect">
            <a:avLst/>
          </a:prstGeom>
        </p:spPr>
        <p:txBody>
          <a:bodyPr vert="horz" lIns="81544" tIns="40772" rIns="81544" bIns="40772" rtlCol="0" anchor="ctr"/>
          <a:lstStyle>
            <a:defPPr>
              <a:defRPr lang="ru-RU"/>
            </a:defPPr>
            <a:lvl1pPr marL="0" algn="r" defTabSz="81572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86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72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357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44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929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715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501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287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0E89E6-FE54-4E13-859C-1FA908D70D39}" type="slidenum">
              <a:rPr lang="ru-RU" sz="1600" smtClean="0">
                <a:solidFill>
                  <a:schemeClr val="tx1"/>
                </a:solidFill>
              </a:rPr>
              <a:pPr/>
              <a:t>3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36454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7" name="Номер слайда 4"/>
          <p:cNvSpPr txBox="1">
            <a:spLocks/>
          </p:cNvSpPr>
          <p:nvPr/>
        </p:nvSpPr>
        <p:spPr>
          <a:xfrm>
            <a:off x="7010400" y="4869353"/>
            <a:ext cx="2133600" cy="273844"/>
          </a:xfrm>
          <a:prstGeom prst="rect">
            <a:avLst/>
          </a:prstGeom>
        </p:spPr>
        <p:txBody>
          <a:bodyPr vert="horz" lIns="81544" tIns="40772" rIns="81544" bIns="40772" rtlCol="0" anchor="ctr"/>
          <a:lstStyle>
            <a:defPPr>
              <a:defRPr lang="ru-RU"/>
            </a:defPPr>
            <a:lvl1pPr marL="0" algn="r" defTabSz="81572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86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72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357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44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929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715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501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287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0E89E6-FE54-4E13-859C-1FA908D70D39}" type="slidenum">
              <a:rPr lang="ru-RU" sz="1600" smtClean="0">
                <a:solidFill>
                  <a:schemeClr val="tx1"/>
                </a:solidFill>
              </a:rPr>
              <a:pPr/>
              <a:t>4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62122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Номер слайда 4"/>
          <p:cNvSpPr txBox="1">
            <a:spLocks/>
          </p:cNvSpPr>
          <p:nvPr/>
        </p:nvSpPr>
        <p:spPr>
          <a:xfrm>
            <a:off x="7010400" y="4869353"/>
            <a:ext cx="2133600" cy="273844"/>
          </a:xfrm>
          <a:prstGeom prst="rect">
            <a:avLst/>
          </a:prstGeom>
        </p:spPr>
        <p:txBody>
          <a:bodyPr vert="horz" lIns="81544" tIns="40772" rIns="81544" bIns="40772" rtlCol="0" anchor="ctr"/>
          <a:lstStyle>
            <a:defPPr>
              <a:defRPr lang="ru-RU"/>
            </a:defPPr>
            <a:lvl1pPr marL="0" algn="r" defTabSz="81572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86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72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357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44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929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715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501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287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0E89E6-FE54-4E13-859C-1FA908D70D39}" type="slidenum">
              <a:rPr lang="ru-RU" sz="1600" smtClean="0">
                <a:solidFill>
                  <a:schemeClr val="tx1"/>
                </a:solidFill>
              </a:rPr>
              <a:pPr/>
              <a:t>5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426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Номер слайда 4"/>
          <p:cNvSpPr txBox="1">
            <a:spLocks/>
          </p:cNvSpPr>
          <p:nvPr/>
        </p:nvSpPr>
        <p:spPr>
          <a:xfrm>
            <a:off x="7010400" y="4869353"/>
            <a:ext cx="2133600" cy="273844"/>
          </a:xfrm>
          <a:prstGeom prst="rect">
            <a:avLst/>
          </a:prstGeom>
        </p:spPr>
        <p:txBody>
          <a:bodyPr vert="horz" lIns="81544" tIns="40772" rIns="81544" bIns="40772" rtlCol="0" anchor="ctr"/>
          <a:lstStyle>
            <a:defPPr>
              <a:defRPr lang="ru-RU"/>
            </a:defPPr>
            <a:lvl1pPr marL="0" algn="r" defTabSz="81572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86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72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357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44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929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715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501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287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0E89E6-FE54-4E13-859C-1FA908D70D39}" type="slidenum">
              <a:rPr lang="ru-RU" sz="1600" smtClean="0">
                <a:solidFill>
                  <a:schemeClr val="tx1"/>
                </a:solidFill>
              </a:rPr>
              <a:pPr/>
              <a:t>6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7923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47" name="Rectangle 15"/>
          <p:cNvSpPr>
            <a:spLocks noChangeArrowheads="1"/>
          </p:cNvSpPr>
          <p:nvPr/>
        </p:nvSpPr>
        <p:spPr bwMode="auto">
          <a:xfrm>
            <a:off x="446506" y="1039420"/>
            <a:ext cx="5608637" cy="2300288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lIns="81560" tIns="40780" rIns="81560" bIns="40780"/>
          <a:lstStyle/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1987" y="2842052"/>
            <a:ext cx="1003192" cy="440847"/>
          </a:xfrm>
          <a:prstGeom prst="rect">
            <a:avLst/>
          </a:prstGeom>
        </p:spPr>
        <p:txBody>
          <a:bodyPr vert="horz" wrap="none" lIns="81601" tIns="40801" rIns="81601" bIns="40801" rtlCol="0" anchor="ctr">
            <a:normAutofit/>
          </a:bodyPr>
          <a:lstStyle/>
          <a:p>
            <a:pPr>
              <a:spcBef>
                <a:spcPct val="0"/>
              </a:spcBef>
            </a:pPr>
            <a:endParaRPr lang="ru-RU" sz="14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10" name="Номер слайда 4"/>
          <p:cNvSpPr txBox="1">
            <a:spLocks/>
          </p:cNvSpPr>
          <p:nvPr/>
        </p:nvSpPr>
        <p:spPr>
          <a:xfrm>
            <a:off x="7010400" y="4869353"/>
            <a:ext cx="2133600" cy="273844"/>
          </a:xfrm>
          <a:prstGeom prst="rect">
            <a:avLst/>
          </a:prstGeom>
        </p:spPr>
        <p:txBody>
          <a:bodyPr vert="horz" lIns="81544" tIns="40772" rIns="81544" bIns="40772" rtlCol="0" anchor="ctr"/>
          <a:lstStyle>
            <a:defPPr>
              <a:defRPr lang="ru-RU"/>
            </a:defPPr>
            <a:lvl1pPr marL="0" algn="r" defTabSz="81572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86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72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357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44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929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715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501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287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0E89E6-FE54-4E13-859C-1FA908D70D39}" type="slidenum">
              <a:rPr lang="ru-RU" sz="1600" smtClean="0">
                <a:solidFill>
                  <a:schemeClr val="tx1"/>
                </a:solidFill>
              </a:rPr>
              <a:pPr/>
              <a:t>7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86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47" name="Rectangle 15"/>
          <p:cNvSpPr>
            <a:spLocks noChangeArrowheads="1"/>
          </p:cNvSpPr>
          <p:nvPr/>
        </p:nvSpPr>
        <p:spPr bwMode="auto">
          <a:xfrm>
            <a:off x="446506" y="1039420"/>
            <a:ext cx="5608637" cy="2300288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lIns="81560" tIns="40780" rIns="81560" bIns="40780"/>
          <a:lstStyle/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1987" y="2842052"/>
            <a:ext cx="1003192" cy="440847"/>
          </a:xfrm>
          <a:prstGeom prst="rect">
            <a:avLst/>
          </a:prstGeom>
        </p:spPr>
        <p:txBody>
          <a:bodyPr vert="horz" wrap="none" lIns="81601" tIns="40801" rIns="81601" bIns="40801" rtlCol="0" anchor="ctr">
            <a:normAutofit/>
          </a:bodyPr>
          <a:lstStyle/>
          <a:p>
            <a:pPr>
              <a:spcBef>
                <a:spcPct val="0"/>
              </a:spcBef>
            </a:pPr>
            <a:endParaRPr lang="ru-RU" sz="14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10" name="Номер слайда 4"/>
          <p:cNvSpPr txBox="1">
            <a:spLocks/>
          </p:cNvSpPr>
          <p:nvPr/>
        </p:nvSpPr>
        <p:spPr>
          <a:xfrm>
            <a:off x="7010400" y="4869353"/>
            <a:ext cx="2133600" cy="273844"/>
          </a:xfrm>
          <a:prstGeom prst="rect">
            <a:avLst/>
          </a:prstGeom>
        </p:spPr>
        <p:txBody>
          <a:bodyPr vert="horz" lIns="81544" tIns="40772" rIns="81544" bIns="40772" rtlCol="0" anchor="ctr"/>
          <a:lstStyle>
            <a:defPPr>
              <a:defRPr lang="ru-RU"/>
            </a:defPPr>
            <a:lvl1pPr marL="0" algn="r" defTabSz="81572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86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72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357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44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929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715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501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287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0E89E6-FE54-4E13-859C-1FA908D70D39}" type="slidenum">
              <a:rPr lang="ru-RU" sz="1600" smtClean="0">
                <a:solidFill>
                  <a:schemeClr val="tx1"/>
                </a:solidFill>
              </a:rPr>
              <a:pPr/>
              <a:t>8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77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47" name="Rectangle 15"/>
          <p:cNvSpPr>
            <a:spLocks noChangeArrowheads="1"/>
          </p:cNvSpPr>
          <p:nvPr/>
        </p:nvSpPr>
        <p:spPr bwMode="auto">
          <a:xfrm>
            <a:off x="446506" y="1039420"/>
            <a:ext cx="5608637" cy="2300288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 lIns="81560" tIns="40780" rIns="81560" bIns="40780"/>
          <a:lstStyle/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1987" y="2842052"/>
            <a:ext cx="1003192" cy="440847"/>
          </a:xfrm>
          <a:prstGeom prst="rect">
            <a:avLst/>
          </a:prstGeom>
        </p:spPr>
        <p:txBody>
          <a:bodyPr vert="horz" wrap="none" lIns="81601" tIns="40801" rIns="81601" bIns="40801" rtlCol="0" anchor="ctr">
            <a:normAutofit/>
          </a:bodyPr>
          <a:lstStyle/>
          <a:p>
            <a:pPr>
              <a:spcBef>
                <a:spcPct val="0"/>
              </a:spcBef>
            </a:pPr>
            <a:endParaRPr lang="ru-RU" sz="14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95"/>
          </a:xfrm>
          <a:prstGeom prst="rect">
            <a:avLst/>
          </a:prstGeom>
        </p:spPr>
      </p:pic>
      <p:sp>
        <p:nvSpPr>
          <p:cNvPr id="6" name="Номер слайда 4"/>
          <p:cNvSpPr txBox="1">
            <a:spLocks/>
          </p:cNvSpPr>
          <p:nvPr/>
        </p:nvSpPr>
        <p:spPr>
          <a:xfrm>
            <a:off x="7010400" y="4869353"/>
            <a:ext cx="2133600" cy="273844"/>
          </a:xfrm>
          <a:prstGeom prst="rect">
            <a:avLst/>
          </a:prstGeom>
        </p:spPr>
        <p:txBody>
          <a:bodyPr vert="horz" lIns="81544" tIns="40772" rIns="81544" bIns="40772" rtlCol="0" anchor="ctr"/>
          <a:lstStyle>
            <a:defPPr>
              <a:defRPr lang="ru-RU"/>
            </a:defPPr>
            <a:lvl1pPr marL="0" algn="r" defTabSz="81572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86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72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357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44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929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715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501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287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0E89E6-FE54-4E13-859C-1FA908D70D39}" type="slidenum">
              <a:rPr lang="ru-RU" sz="1600" smtClean="0">
                <a:solidFill>
                  <a:schemeClr val="tx1"/>
                </a:solidFill>
              </a:rPr>
              <a:pPr/>
              <a:t>9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80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23</Words>
  <Application>Microsoft Office PowerPoint</Application>
  <PresentationFormat>Экран (16:9)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Каюмова Гульфия Ильдаровна</cp:lastModifiedBy>
  <cp:revision>8</cp:revision>
  <dcterms:modified xsi:type="dcterms:W3CDTF">2024-04-08T12:20:49Z</dcterms:modified>
</cp:coreProperties>
</file>